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71" r:id="rId15"/>
    <p:sldId id="269" r:id="rId16"/>
    <p:sldId id="274" r:id="rId17"/>
    <p:sldId id="272" r:id="rId18"/>
    <p:sldId id="273" r:id="rId19"/>
    <p:sldId id="275" r:id="rId20"/>
    <p:sldId id="306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1" r:id="rId48"/>
    <p:sldId id="303" r:id="rId49"/>
    <p:sldId id="304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6" autoAdjust="0"/>
    <p:restoredTop sz="96327"/>
  </p:normalViewPr>
  <p:slideViewPr>
    <p:cSldViewPr snapToGrid="0">
      <p:cViewPr varScale="1">
        <p:scale>
          <a:sx n="86" d="100"/>
          <a:sy n="86" d="100"/>
        </p:scale>
        <p:origin x="3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DA138-BB24-7A70-7B12-DD316484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F8AFEB-7EAC-9E9A-110C-5292F81D0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A34AB2-CBEF-C7A1-F0EE-8521D434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60A42-3517-C928-E39D-A95E9602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D1D255-77B3-B53F-060D-11AA2F67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15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0693-C20E-BEC4-FEEE-3D886CF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C1563A-F1ED-3B28-3A37-13D394A52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B3652D-DF36-5235-577B-97374929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8D2B72-9C53-1FE7-730D-2B2FDED9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B782D8-F89B-BD69-D07D-8CD1F4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82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A9823C-4F03-17BB-8F1A-1E0FDB90D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98511E2-9140-6B25-4E5E-AC22347BD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6644B2-69EC-ED5F-76C6-6F468063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E8F8BA-C7DA-C5D5-2B7C-9AF45E00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2371EE-1429-F34F-F275-B5CFB3A3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6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087EC1-3AF4-975F-6AC9-DBAF5C95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341F5-3D3F-F9BE-8A31-2988C4C6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2F0C68-E8AA-E9CB-17C5-8C9C15BF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784CB5-71FE-DB76-E561-A88FFFC4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32B22F-E773-42F8-3E1C-C6BAD049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91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AB9901-31EC-09A0-C0FE-2851231D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D5EA83-C649-9BF5-650F-E1256B6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F84413-74FE-C238-9074-8D4925DF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0EF31D-0CEA-A9AF-78AA-096232C2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182D15-9BBB-DDF2-A575-3B571980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4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07F14-6F2E-67A3-6DC1-AD437D17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71BFF-630E-3B89-5510-32783190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F37188-2969-3A05-DB31-4F042604E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E44450-D5E6-E357-1D8E-0D84B11F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9EB267-AD59-E892-C2FE-79536BA4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E6BCBE-727C-9A5C-E3F8-6DB71ECB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1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AB041-2B40-5D2B-3D6E-251C039A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3BEB16-6E02-2A5D-484C-0DFDCBF51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12ABB2-5758-478C-6F8E-699DAAEE4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D9B4D19-38B4-CFFC-CAD8-89306FCEB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B8587E-2346-2E6E-2A73-B9D7FBA60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C2BAF8-6C48-A8B3-B1FE-B708189D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ACCAF3-7264-03B3-F28E-8B4784F4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47A1A6-D6F6-312C-1EA9-D53A61F7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4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DE4BA-8C8E-D94B-2C5E-DE00899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B138D2E-5CAB-5699-6C63-BD0B2873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EFC3650-8FBF-4EB1-D483-3156573E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088468-4D8D-4E1C-D2BA-AB15E0F7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2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6915593-5AB0-0907-827E-16BC22B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33127EC-EF54-4189-B543-718CAA1C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DC260E-37E9-E325-F2A7-0C6BD9E1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2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62BB6E-5424-6BA6-7925-3E78FA96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951490-7CFA-7BBA-5BB3-4EC0AD41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D65F60-8C5E-1982-0CCA-53DD704E2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893C42-8B68-B795-C5B7-CE2ED482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1DF740-C427-59C3-895F-E09999C8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133CF2-74FB-9EA1-D700-B4AB1E7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03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903CB-90A3-90F6-4527-981F70B5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4CC6AA-6DE3-B57E-9E99-4BF1C153C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C8CF16-C587-C563-4425-F6BB3481F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1BD2B8-6B73-5489-F44E-D6C3CB71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5E1FBC-9467-63F8-95DB-F32E3C1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4A217B-A06A-E62E-7900-6D187F2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58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52952-0CE3-8074-A022-2BB06BFE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250C0-E015-3C38-C420-BABD4873F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0F14F6-DFD8-1A5F-6FBB-EDE896874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1E5DF-D4F1-1A4F-81CB-A9594971EC9A}" type="datetimeFigureOut">
              <a:rPr kumimoji="1" lang="ja-JP" altLang="en-US" smtClean="0"/>
              <a:t>2023/3/25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A09BCF-83D3-623F-54B7-E9CD8D0F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3AAE70-F96C-9C58-6C4D-84F514547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96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7E8230E-71CE-C407-CA76-087B65A81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 </a:t>
            </a:r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8913A76D-076D-210C-459E-AEB9874F17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671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4A4028-9F6C-ECF8-5E0A-6A5FDBFA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61982"/>
            <a:ext cx="11083636" cy="4534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582285-CE32-9C3C-FA23-98C6D0C85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10"/>
          <a:stretch/>
        </p:blipFill>
        <p:spPr>
          <a:xfrm>
            <a:off x="1318747" y="416643"/>
            <a:ext cx="9554505" cy="5672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28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81D1E-9CDE-9A6E-8AE0-6ACC95BA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38" y="311728"/>
            <a:ext cx="691552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4A01A-49AC-B59B-FE06-884E05BB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2" y="217518"/>
            <a:ext cx="4494951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E7D7C1E-3E1C-9DBC-72A1-A53FA555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15" y="138152"/>
            <a:ext cx="5259732" cy="351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2F843F-6C20-DF9C-5B98-5BC91028C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98"/>
          <a:stretch/>
        </p:blipFill>
        <p:spPr>
          <a:xfrm>
            <a:off x="5528075" y="3794429"/>
            <a:ext cx="5664590" cy="274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74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129EBE-0499-1E2D-8E7D-79EE9E76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9" y="746446"/>
            <a:ext cx="6344835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9FB389-882C-1A44-5E5A-0E454C42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25" y="1245140"/>
            <a:ext cx="5742663" cy="4367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43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5715673-FF89-F2BD-3A1D-2E55A5CB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75" y="311728"/>
            <a:ext cx="1054484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71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B2EC2-2597-F662-488D-F8B1B97A1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4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6E362F-2B99-AA9E-49AD-AF7615273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658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EAB3C32-2451-FE05-9AB0-7F71E235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54492"/>
            <a:ext cx="11083636" cy="514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69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C1411D-85BE-05EF-555D-42F11A32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44" y="0"/>
            <a:ext cx="794711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99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5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717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6A7BA30-14F1-9F5F-2022-F152E48EE6E7}"/>
              </a:ext>
            </a:extLst>
          </p:cNvPr>
          <p:cNvSpPr/>
          <p:nvPr/>
        </p:nvSpPr>
        <p:spPr>
          <a:xfrm>
            <a:off x="3993033" y="958735"/>
            <a:ext cx="7794413" cy="461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BB1AC45-AC63-A3D4-5B26-A6D676251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9177" y="2053822"/>
            <a:ext cx="716194" cy="716194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67B263-EA80-731D-200D-EE575F03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690" y="3364517"/>
            <a:ext cx="651085" cy="65108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D7D2F59-A3AA-47F5-CB80-BDA0D01EE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2917" y="4521761"/>
            <a:ext cx="624548" cy="6245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8913E2-5615-AA7E-C934-0902A9C169C3}"/>
              </a:ext>
            </a:extLst>
          </p:cNvPr>
          <p:cNvSpPr txBox="1"/>
          <p:nvPr/>
        </p:nvSpPr>
        <p:spPr>
          <a:xfrm>
            <a:off x="4180660" y="1371356"/>
            <a:ext cx="1420902" cy="87498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AD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テナント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F73F8F-BD0D-1E86-35E0-33FD8D807FFC}"/>
              </a:ext>
            </a:extLst>
          </p:cNvPr>
          <p:cNvSpPr txBox="1"/>
          <p:nvPr/>
        </p:nvSpPr>
        <p:spPr>
          <a:xfrm>
            <a:off x="6580071" y="3359713"/>
            <a:ext cx="2446824" cy="79675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サブスクリプション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99724E-352A-DB07-3086-57612BAF6294}"/>
              </a:ext>
            </a:extLst>
          </p:cNvPr>
          <p:cNvSpPr txBox="1"/>
          <p:nvPr/>
        </p:nvSpPr>
        <p:spPr>
          <a:xfrm>
            <a:off x="6708693" y="4507241"/>
            <a:ext cx="1643720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Apps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6D60B5E9-ECF8-0C84-1BA5-AA75416568A0}"/>
              </a:ext>
            </a:extLst>
          </p:cNvPr>
          <p:cNvSpPr/>
          <p:nvPr/>
        </p:nvSpPr>
        <p:spPr bwMode="auto">
          <a:xfrm>
            <a:off x="6316576" y="1468449"/>
            <a:ext cx="5061689" cy="1504709"/>
          </a:xfrm>
          <a:prstGeom prst="wedgeRectCallout">
            <a:avLst>
              <a:gd name="adj1" fmla="val -68808"/>
              <a:gd name="adj2" fmla="val -32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5" name="スマイル 14">
            <a:extLst>
              <a:ext uri="{FF2B5EF4-FFF2-40B4-BE49-F238E27FC236}">
                <a16:creationId xmlns:a16="http://schemas.microsoft.com/office/drawing/2014/main" id="{EFDEB5D8-1E57-E122-B0BB-307B3F28F55C}"/>
              </a:ext>
            </a:extLst>
          </p:cNvPr>
          <p:cNvSpPr/>
          <p:nvPr/>
        </p:nvSpPr>
        <p:spPr bwMode="auto">
          <a:xfrm>
            <a:off x="6545137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6" name="スマイル 15">
            <a:extLst>
              <a:ext uri="{FF2B5EF4-FFF2-40B4-BE49-F238E27FC236}">
                <a16:creationId xmlns:a16="http://schemas.microsoft.com/office/drawing/2014/main" id="{A8202895-9C47-6CC6-8289-C446BC0D2216}"/>
              </a:ext>
            </a:extLst>
          </p:cNvPr>
          <p:cNvSpPr/>
          <p:nvPr/>
        </p:nvSpPr>
        <p:spPr bwMode="auto">
          <a:xfrm>
            <a:off x="7124502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4A2080E8-1DAB-A5A0-8A34-BF9B00F766B8}"/>
              </a:ext>
            </a:extLst>
          </p:cNvPr>
          <p:cNvSpPr/>
          <p:nvPr/>
        </p:nvSpPr>
        <p:spPr bwMode="auto">
          <a:xfrm>
            <a:off x="7711684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8" name="スマイル 17">
            <a:extLst>
              <a:ext uri="{FF2B5EF4-FFF2-40B4-BE49-F238E27FC236}">
                <a16:creationId xmlns:a16="http://schemas.microsoft.com/office/drawing/2014/main" id="{F4B8AE95-B098-C756-2E88-78E4C809593D}"/>
              </a:ext>
            </a:extLst>
          </p:cNvPr>
          <p:cNvSpPr/>
          <p:nvPr/>
        </p:nvSpPr>
        <p:spPr bwMode="auto">
          <a:xfrm>
            <a:off x="8298866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CF7A2A4-10D4-19F1-2CB9-FCFD78AF28EA}"/>
              </a:ext>
            </a:extLst>
          </p:cNvPr>
          <p:cNvSpPr txBox="1"/>
          <p:nvPr/>
        </p:nvSpPr>
        <p:spPr>
          <a:xfrm>
            <a:off x="8884411" y="2261978"/>
            <a:ext cx="2518959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ハンズオン参加者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N</a:t>
            </a:r>
          </a:p>
        </p:txBody>
      </p:sp>
      <p:sp>
        <p:nvSpPr>
          <p:cNvPr id="20" name="スマイル 19">
            <a:extLst>
              <a:ext uri="{FF2B5EF4-FFF2-40B4-BE49-F238E27FC236}">
                <a16:creationId xmlns:a16="http://schemas.microsoft.com/office/drawing/2014/main" id="{EA2369C4-6AFD-BBBB-BADB-2436B4FF3F08}"/>
              </a:ext>
            </a:extLst>
          </p:cNvPr>
          <p:cNvSpPr/>
          <p:nvPr/>
        </p:nvSpPr>
        <p:spPr bwMode="auto">
          <a:xfrm>
            <a:off x="6545137" y="165101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3837860-080C-C8E4-FD20-E31EF702B96A}"/>
              </a:ext>
            </a:extLst>
          </p:cNvPr>
          <p:cNvSpPr txBox="1"/>
          <p:nvPr/>
        </p:nvSpPr>
        <p:spPr>
          <a:xfrm>
            <a:off x="7075097" y="1615883"/>
            <a:ext cx="2111797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管理ユーザー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1</a:t>
            </a:r>
          </a:p>
        </p:txBody>
      </p: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963821C3-A2E9-5B05-75CE-BDA8A7959B91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4979460" y="2647830"/>
            <a:ext cx="920044" cy="1164416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98B85108-77E7-028A-A216-041CFD3BD2A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4423086" y="3204203"/>
            <a:ext cx="2064019" cy="1195643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矢印: 上向き折線 23">
            <a:extLst>
              <a:ext uri="{FF2B5EF4-FFF2-40B4-BE49-F238E27FC236}">
                <a16:creationId xmlns:a16="http://schemas.microsoft.com/office/drawing/2014/main" id="{6E0A838F-4337-8CEA-FCD5-D9B6B0308356}"/>
              </a:ext>
            </a:extLst>
          </p:cNvPr>
          <p:cNvSpPr/>
          <p:nvPr/>
        </p:nvSpPr>
        <p:spPr bwMode="auto">
          <a:xfrm rot="16200000" flipH="1">
            <a:off x="8938752" y="2973855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5" name="矢印: 上向き折線 24">
            <a:extLst>
              <a:ext uri="{FF2B5EF4-FFF2-40B4-BE49-F238E27FC236}">
                <a16:creationId xmlns:a16="http://schemas.microsoft.com/office/drawing/2014/main" id="{D17A28A4-9A69-A6ED-F8A7-7084E5364E46}"/>
              </a:ext>
            </a:extLst>
          </p:cNvPr>
          <p:cNvSpPr/>
          <p:nvPr/>
        </p:nvSpPr>
        <p:spPr bwMode="auto">
          <a:xfrm rot="16200000" flipH="1">
            <a:off x="8938753" y="4046291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52665C4-C93E-9132-A244-50276E2AA300}"/>
              </a:ext>
            </a:extLst>
          </p:cNvPr>
          <p:cNvSpPr txBox="1"/>
          <p:nvPr/>
        </p:nvSpPr>
        <p:spPr>
          <a:xfrm>
            <a:off x="9996475" y="3205227"/>
            <a:ext cx="1720664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RBAC </a:t>
            </a: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ロール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9BCC238-FFF5-0310-0CC7-13068413E321}"/>
              </a:ext>
            </a:extLst>
          </p:cNvPr>
          <p:cNvSpPr txBox="1"/>
          <p:nvPr/>
        </p:nvSpPr>
        <p:spPr>
          <a:xfrm>
            <a:off x="10038678" y="4285294"/>
            <a:ext cx="1337546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ライセンス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2999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D04D43F-CFA9-D396-F24C-F9191FDB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9" y="456159"/>
            <a:ext cx="4728632" cy="45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89DC543-D8FE-4DF5-EAA5-18E91C8B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53" y="456159"/>
            <a:ext cx="5283472" cy="44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61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12F4BFF-270D-A3E8-F24B-18B1155E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28" y="595116"/>
            <a:ext cx="903194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28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27FB8D-2377-24A4-9341-CB2931FAA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708652"/>
            <a:ext cx="11083636" cy="3440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41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CA43-494F-46FF-9DEA-DB3303F5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8" y="245226"/>
            <a:ext cx="414379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9BADF9-2C2A-5F87-F41B-933E2140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79" y="245226"/>
            <a:ext cx="4235668" cy="5073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581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6B555A-59A3-40C7-04E9-C8B1DE4B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28054"/>
            <a:ext cx="11083636" cy="5201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80EC879-6ABE-829E-8820-E7CA7267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5" y="3931508"/>
            <a:ext cx="5682374" cy="2619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693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113600-8B68-22BB-FA78-1C464A4E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0" y="678243"/>
            <a:ext cx="55253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26E75C1-B553-266F-BFC0-2D0FD9BA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67" y="678243"/>
            <a:ext cx="6482057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535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26FFF5-2430-DA4F-3E74-296085B3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6" y="364961"/>
            <a:ext cx="729911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BAD6D60-AD05-0D38-680D-B3F4A93B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71" y="364961"/>
            <a:ext cx="728966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E3F148-C53F-1BBC-CB50-16BD7E28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62" y="3326217"/>
            <a:ext cx="4844830" cy="27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849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A9B521-22BD-0FE3-7C63-9DA5A17C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" y="255427"/>
            <a:ext cx="7889655" cy="398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B6619B-2AF8-DB4D-E1CC-B7D02FF9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75" y="2165409"/>
            <a:ext cx="730831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452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6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1375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54F88A7-2E51-5E6F-E6FD-3FA92C91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7" y="202713"/>
            <a:ext cx="8007762" cy="438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34BDFD9-DB47-74BB-B7E3-02E71A02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81" y="2017647"/>
            <a:ext cx="6513923" cy="41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0789FB-7AE2-F147-77C9-4EA5B94E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0" y="765691"/>
            <a:ext cx="6882066" cy="320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87C854-9FEB-C432-3975-4A86429A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44" y="765691"/>
            <a:ext cx="4633362" cy="3874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B8758367-F49A-084C-D04D-BA01C8CB0CBD}"/>
              </a:ext>
            </a:extLst>
          </p:cNvPr>
          <p:cNvSpPr/>
          <p:nvPr/>
        </p:nvSpPr>
        <p:spPr>
          <a:xfrm>
            <a:off x="4273327" y="1320827"/>
            <a:ext cx="2208651" cy="588613"/>
          </a:xfrm>
          <a:prstGeom prst="wedgeRectCallout">
            <a:avLst>
              <a:gd name="adj1" fmla="val -40181"/>
              <a:gd name="adj2" fmla="val 8982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割り当てられたライセンス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C5AFDFF-E22B-6C16-A8A5-90BCB845A94E}"/>
              </a:ext>
            </a:extLst>
          </p:cNvPr>
          <p:cNvSpPr/>
          <p:nvPr/>
        </p:nvSpPr>
        <p:spPr>
          <a:xfrm>
            <a:off x="9415870" y="1933294"/>
            <a:ext cx="2208651" cy="588613"/>
          </a:xfrm>
          <a:prstGeom prst="wedgeRectCallout">
            <a:avLst>
              <a:gd name="adj1" fmla="val -42886"/>
              <a:gd name="adj2" fmla="val 1889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割り当てられたロール</a:t>
            </a:r>
          </a:p>
        </p:txBody>
      </p:sp>
    </p:spTree>
    <p:extLst>
      <p:ext uri="{BB962C8B-B14F-4D97-AF65-F5344CB8AC3E}">
        <p14:creationId xmlns:p14="http://schemas.microsoft.com/office/powerpoint/2010/main" val="2970259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23E84B-8D6A-2D30-49C7-93B7EBB0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50" y="3196002"/>
            <a:ext cx="3441877" cy="2546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014D897-6586-3FD8-BBA1-CF9BC502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4" y="319304"/>
            <a:ext cx="6058211" cy="5423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820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F5BFF3D-B739-E7C3-13AE-ECA1487E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3" y="418945"/>
            <a:ext cx="11754454" cy="602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199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303BE9-92A7-C897-CE55-31F3824B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433025"/>
            <a:ext cx="11083636" cy="514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1471B5-5869-ACE8-13EC-31D8ACE8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91" y="4033152"/>
            <a:ext cx="3594285" cy="2660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6222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85479C-B61A-3636-673C-53C4165D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61" y="520784"/>
            <a:ext cx="4750044" cy="427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283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Section 7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0451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89AFAE2-CEF5-247F-65F9-BF71D7A5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1" y="264772"/>
            <a:ext cx="6124654" cy="4487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E1921E-5AA6-9E9D-3B3E-5E053D8E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516" y="264772"/>
            <a:ext cx="5232459" cy="324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338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2A8899-A443-6ECB-AB6A-1DE14C21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2" y="311727"/>
            <a:ext cx="4947675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B362CD7-F0D5-DF86-037E-20EFA01B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58" y="311727"/>
            <a:ext cx="6193748" cy="423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475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1A557D-3D37-9756-5B4E-7A7A3E8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9"/>
          <a:stretch/>
        </p:blipFill>
        <p:spPr>
          <a:xfrm>
            <a:off x="426673" y="270873"/>
            <a:ext cx="5520038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004FB6D-BFE3-78D5-7318-FB6A3615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10" y="270873"/>
            <a:ext cx="5807507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6250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86E973-D61D-DFD6-1762-1360667C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3" y="228600"/>
            <a:ext cx="5330614" cy="382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41E0B6-FCEA-4F2E-4088-64F8FC9C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727" y="228600"/>
            <a:ext cx="5950067" cy="3481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DEB5359-1D74-544B-2435-A872E268F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00" t="9320" r="14235" b="45360"/>
          <a:stretch/>
        </p:blipFill>
        <p:spPr>
          <a:xfrm>
            <a:off x="5851727" y="3914515"/>
            <a:ext cx="6040873" cy="271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25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4ED375-285D-CC27-06C5-0D93B240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9" y="228532"/>
            <a:ext cx="761623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C08A078-A5A8-8A56-542B-D6F34DEE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23" y="1939012"/>
            <a:ext cx="5588287" cy="275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31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922415" y="695684"/>
            <a:ext cx="6011401" cy="2810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C86881E-D4AD-E05A-5418-DD4FA5EC1D9E}"/>
              </a:ext>
            </a:extLst>
          </p:cNvPr>
          <p:cNvGrpSpPr/>
          <p:nvPr/>
        </p:nvGrpSpPr>
        <p:grpSpPr>
          <a:xfrm>
            <a:off x="946292" y="903876"/>
            <a:ext cx="5870280" cy="2406239"/>
            <a:chOff x="573351" y="4972382"/>
            <a:chExt cx="4851471" cy="1807844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BCBEDBE-A756-98C8-5CF3-52321DFCAB52}"/>
                </a:ext>
              </a:extLst>
            </p:cNvPr>
            <p:cNvSpPr txBox="1"/>
            <p:nvPr/>
          </p:nvSpPr>
          <p:spPr>
            <a:xfrm>
              <a:off x="2236048" y="6407467"/>
              <a:ext cx="1465173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②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を管理する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2D82952-29AA-0C32-319A-534D33A7B108}"/>
                </a:ext>
              </a:extLst>
            </p:cNvPr>
            <p:cNvSpPr txBox="1"/>
            <p:nvPr/>
          </p:nvSpPr>
          <p:spPr>
            <a:xfrm>
              <a:off x="573351" y="6402347"/>
              <a:ext cx="1644558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③画面を実装する</a:t>
              </a: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7A6FFC7F-F9B7-AEB0-B4B9-CC6B63DD4099}"/>
                </a:ext>
              </a:extLst>
            </p:cNvPr>
            <p:cNvSpPr txBox="1"/>
            <p:nvPr/>
          </p:nvSpPr>
          <p:spPr>
            <a:xfrm>
              <a:off x="3848201" y="6415332"/>
              <a:ext cx="1576621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を実装する</a:t>
              </a:r>
            </a:p>
          </p:txBody>
        </p:sp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5BCFF13F-2569-50BC-9991-CCDCB9408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0098" y="6041097"/>
              <a:ext cx="526947" cy="526947"/>
            </a:xfrm>
            <a:prstGeom prst="rect">
              <a:avLst/>
            </a:prstGeom>
          </p:spPr>
        </p:pic>
        <p:pic>
          <p:nvPicPr>
            <p:cNvPr id="46" name="グラフィックス 45">
              <a:extLst>
                <a:ext uri="{FF2B5EF4-FFF2-40B4-BE49-F238E27FC236}">
                  <a16:creationId xmlns:a16="http://schemas.microsoft.com/office/drawing/2014/main" id="{DE7805DB-0B5A-5DE1-0A29-B92E8B9F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8181" y="6067742"/>
              <a:ext cx="419810" cy="419810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A481A35F-E1B4-101F-06B3-FE00DDEC5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60" y="6086825"/>
              <a:ext cx="435493" cy="435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4BA91ED5-9F53-CB90-3BB1-4ABD65621411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 flipH="1">
              <a:off x="2983572" y="5533874"/>
              <a:ext cx="1" cy="507223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四角形: メモ 48">
              <a:extLst>
                <a:ext uri="{FF2B5EF4-FFF2-40B4-BE49-F238E27FC236}">
                  <a16:creationId xmlns:a16="http://schemas.microsoft.com/office/drawing/2014/main" id="{E00AF2CD-7C57-B5FE-B9F4-2BCE6896094F}"/>
                </a:ext>
              </a:extLst>
            </p:cNvPr>
            <p:cNvSpPr/>
            <p:nvPr/>
          </p:nvSpPr>
          <p:spPr bwMode="auto">
            <a:xfrm>
              <a:off x="2696630" y="4972382"/>
              <a:ext cx="573885" cy="561492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ja-JP" altLang="en-US" sz="2000" dirty="0">
                <a:solidFill>
                  <a:schemeClr val="tx2"/>
                </a:solidFill>
                <a:cs typeface="Segoe UI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2A4231CB-584C-8250-1BF8-65AAD3ADE46F}"/>
                </a:ext>
              </a:extLst>
            </p:cNvPr>
            <p:cNvSpPr txBox="1"/>
            <p:nvPr/>
          </p:nvSpPr>
          <p:spPr>
            <a:xfrm>
              <a:off x="2189531" y="5025544"/>
              <a:ext cx="1733440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①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 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仕様を決める</a:t>
              </a:r>
            </a:p>
          </p:txBody>
        </p:sp>
        <p:cxnSp>
          <p:nvCxnSpPr>
            <p:cNvPr id="51" name="コネクタ: カギ線 50">
              <a:extLst>
                <a:ext uri="{FF2B5EF4-FFF2-40B4-BE49-F238E27FC236}">
                  <a16:creationId xmlns:a16="http://schemas.microsoft.com/office/drawing/2014/main" id="{79A85BCD-8E41-D891-947E-BE5108851F3F}"/>
                </a:ext>
              </a:extLst>
            </p:cNvPr>
            <p:cNvCxnSpPr>
              <a:cxnSpLocks/>
              <a:stCxn id="50" idx="3"/>
              <a:endCxn id="46" idx="0"/>
            </p:cNvCxnSpPr>
            <p:nvPr/>
          </p:nvCxnSpPr>
          <p:spPr>
            <a:xfrm>
              <a:off x="3922971" y="5207991"/>
              <a:ext cx="645115" cy="859750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コネクタ: カギ線 51">
              <a:extLst>
                <a:ext uri="{FF2B5EF4-FFF2-40B4-BE49-F238E27FC236}">
                  <a16:creationId xmlns:a16="http://schemas.microsoft.com/office/drawing/2014/main" id="{879CA0A2-9CAA-54DD-D303-84BA4BB6687C}"/>
                </a:ext>
              </a:extLst>
            </p:cNvPr>
            <p:cNvCxnSpPr>
              <a:cxnSpLocks/>
              <a:stCxn id="50" idx="1"/>
              <a:endCxn id="47" idx="0"/>
            </p:cNvCxnSpPr>
            <p:nvPr/>
          </p:nvCxnSpPr>
          <p:spPr>
            <a:xfrm rot="10800000" flipV="1">
              <a:off x="1189308" y="5207991"/>
              <a:ext cx="1000224" cy="878834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F95D3F0C-9EB5-CF53-F246-B534663E5314}"/>
                </a:ext>
              </a:extLst>
            </p:cNvPr>
            <p:cNvCxnSpPr/>
            <p:nvPr/>
          </p:nvCxnSpPr>
          <p:spPr>
            <a:xfrm>
              <a:off x="1524829" y="6304570"/>
              <a:ext cx="2674084" cy="983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7A5A07D5-7D3A-AF92-0923-DD60861BE147}"/>
                </a:ext>
              </a:extLst>
            </p:cNvPr>
            <p:cNvSpPr txBox="1"/>
            <p:nvPr/>
          </p:nvSpPr>
          <p:spPr>
            <a:xfrm>
              <a:off x="1556858" y="5905770"/>
              <a:ext cx="1367826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④ 利用する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54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540345-2C4D-8929-B492-BCCC1599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1" y="476315"/>
            <a:ext cx="4680010" cy="453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03C2222-0F42-7F23-2349-C35AE560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54" y="687809"/>
            <a:ext cx="6135249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223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83FDD8-FEB4-EE95-9859-530AEC8C6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</a:t>
            </a:r>
            <a:r>
              <a:rPr lang="ja-JP" altLang="en-US" dirty="0"/>
              <a:t> </a:t>
            </a:r>
            <a:r>
              <a:rPr lang="en-US" altLang="ja-JP" dirty="0"/>
              <a:t>08</a:t>
            </a:r>
            <a:endParaRPr lang="ja-JP" altLang="en-US" dirty="0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4380D37A-06E1-CA0B-5F92-D7E29F50D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7009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BF0BE4-5D10-4BAE-2AFF-3E509D78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2" y="253413"/>
            <a:ext cx="615329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F0FEA7-7374-ABC4-F8E0-A9167A8F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09" y="1524931"/>
            <a:ext cx="7173991" cy="2389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7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88F725-91CE-559C-2587-F2B9438F7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8" r="23640"/>
          <a:stretch/>
        </p:blipFill>
        <p:spPr>
          <a:xfrm>
            <a:off x="7139841" y="186875"/>
            <a:ext cx="5265206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D1A6EB-C7BA-74BE-1807-D11DD6D1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6" y="186875"/>
            <a:ext cx="6821483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353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63116D-DCBC-CC2D-D153-006C6539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07" y="152231"/>
            <a:ext cx="8464985" cy="655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356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CF9136-CC2A-1650-80EB-73389F7D2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0" y="158681"/>
            <a:ext cx="9126626" cy="2435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9B9AFD-90EC-2DAB-6CCB-40A52259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04" y="2729904"/>
            <a:ext cx="3241496" cy="226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9265FA1-920A-CF29-0F32-3B1696F5F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33" y="2729904"/>
            <a:ext cx="5885903" cy="2269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7D5D5BC-DD19-49A1-1528-B1769B08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00" y="5179770"/>
            <a:ext cx="9126626" cy="2531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565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5C9B4D-A7F1-0F3C-7F98-BFFAC7212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09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35C29ED-591D-B629-1CBE-B0365B170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702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ABA721-D333-E04C-B549-0B52FA83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2" y="1320691"/>
            <a:ext cx="4978656" cy="4216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106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60635-75B6-01BF-D706-C78FCB556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10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C12D5DA-98BC-F86B-4FD4-144B93A1C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1019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B2AE50-C333-B680-C30D-9CD90A2A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39" y="222842"/>
            <a:ext cx="6210619" cy="462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FB46C93-5FD2-B385-AC82-690D7E6E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22842"/>
            <a:ext cx="2806844" cy="165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46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3328399" y="79958"/>
            <a:ext cx="8471496" cy="6725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3">
            <a:extLst>
              <a:ext uri="{FF2B5EF4-FFF2-40B4-BE49-F238E27FC236}">
                <a16:creationId xmlns:a16="http://schemas.microsoft.com/office/drawing/2014/main" id="{9E26718C-9511-C56C-69BC-AA943C61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96BA3A-7840-470E-A799-24933E851897}" type="slidenum">
              <a:rPr lang="ja-JP" altLang="en-US" smtClean="0">
                <a:solidFill>
                  <a:srgbClr val="505050">
                    <a:tint val="75000"/>
                  </a:srgbClr>
                </a:solidFill>
              </a:rPr>
              <a:pPr/>
              <a:t>5</a:t>
            </a:fld>
            <a:endParaRPr lang="ja-JP" altLang="en-US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3" name="角丸四角形 59">
            <a:extLst>
              <a:ext uri="{FF2B5EF4-FFF2-40B4-BE49-F238E27FC236}">
                <a16:creationId xmlns:a16="http://schemas.microsoft.com/office/drawing/2014/main" id="{4192357E-CC68-CC04-A752-4AC13E21ADA8}"/>
              </a:ext>
            </a:extLst>
          </p:cNvPr>
          <p:cNvSpPr/>
          <p:nvPr/>
        </p:nvSpPr>
        <p:spPr bwMode="auto">
          <a:xfrm>
            <a:off x="5854121" y="173084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仕様の合意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角丸四角形 60">
            <a:extLst>
              <a:ext uri="{FF2B5EF4-FFF2-40B4-BE49-F238E27FC236}">
                <a16:creationId xmlns:a16="http://schemas.microsoft.com/office/drawing/2014/main" id="{E42928F9-8C12-2945-014F-6B1AAD7AEBE3}"/>
              </a:ext>
            </a:extLst>
          </p:cNvPr>
          <p:cNvSpPr/>
          <p:nvPr/>
        </p:nvSpPr>
        <p:spPr bwMode="auto">
          <a:xfrm>
            <a:off x="5854121" y="2491245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カスタムコネクタの作成とテスト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5" name="角丸四角形 61">
            <a:extLst>
              <a:ext uri="{FF2B5EF4-FFF2-40B4-BE49-F238E27FC236}">
                <a16:creationId xmlns:a16="http://schemas.microsoft.com/office/drawing/2014/main" id="{2304D333-FBA5-A41C-25EF-8274EA8D1EFC}"/>
              </a:ext>
            </a:extLst>
          </p:cNvPr>
          <p:cNvSpPr/>
          <p:nvPr/>
        </p:nvSpPr>
        <p:spPr bwMode="auto">
          <a:xfrm>
            <a:off x="8785019" y="975040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Open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仕様の作成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角丸四角形 62">
            <a:extLst>
              <a:ext uri="{FF2B5EF4-FFF2-40B4-BE49-F238E27FC236}">
                <a16:creationId xmlns:a16="http://schemas.microsoft.com/office/drawing/2014/main" id="{FFCFB328-233C-F9B1-03C8-E51F06CD7DF3}"/>
              </a:ext>
            </a:extLst>
          </p:cNvPr>
          <p:cNvSpPr/>
          <p:nvPr/>
        </p:nvSpPr>
        <p:spPr bwMode="auto">
          <a:xfrm>
            <a:off x="8785019" y="168825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Management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の作成と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定義の追加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7" name="角丸四角形 63">
            <a:extLst>
              <a:ext uri="{FF2B5EF4-FFF2-40B4-BE49-F238E27FC236}">
                <a16:creationId xmlns:a16="http://schemas.microsoft.com/office/drawing/2014/main" id="{8CA93D06-A6D8-E07B-CAC6-B019B96C444E}"/>
              </a:ext>
            </a:extLst>
          </p:cNvPr>
          <p:cNvSpPr/>
          <p:nvPr/>
        </p:nvSpPr>
        <p:spPr bwMode="auto">
          <a:xfrm>
            <a:off x="8785019" y="24014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モック応答の動作確認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8" name="角丸四角形 64">
            <a:extLst>
              <a:ext uri="{FF2B5EF4-FFF2-40B4-BE49-F238E27FC236}">
                <a16:creationId xmlns:a16="http://schemas.microsoft.com/office/drawing/2014/main" id="{AAFA51F3-CC0C-5723-DDFA-721913EBD062}"/>
              </a:ext>
            </a:extLst>
          </p:cNvPr>
          <p:cNvSpPr/>
          <p:nvPr/>
        </p:nvSpPr>
        <p:spPr bwMode="auto">
          <a:xfrm>
            <a:off x="8785019" y="311468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バックエンド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の実装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9" name="角丸四角形 65">
            <a:extLst>
              <a:ext uri="{FF2B5EF4-FFF2-40B4-BE49-F238E27FC236}">
                <a16:creationId xmlns:a16="http://schemas.microsoft.com/office/drawing/2014/main" id="{E7BD5387-0649-C52C-34A7-526CF9C79AE8}"/>
              </a:ext>
            </a:extLst>
          </p:cNvPr>
          <p:cNvSpPr/>
          <p:nvPr/>
        </p:nvSpPr>
        <p:spPr bwMode="auto">
          <a:xfrm>
            <a:off x="8785019" y="382790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のリビジョン更新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（バージョン更新）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0" name="角丸四角形 66">
            <a:extLst>
              <a:ext uri="{FF2B5EF4-FFF2-40B4-BE49-F238E27FC236}">
                <a16:creationId xmlns:a16="http://schemas.microsoft.com/office/drawing/2014/main" id="{0E0ABE07-EF97-CA63-3448-08513947602A}"/>
              </a:ext>
            </a:extLst>
          </p:cNvPr>
          <p:cNvSpPr/>
          <p:nvPr/>
        </p:nvSpPr>
        <p:spPr bwMode="auto">
          <a:xfrm>
            <a:off x="5860348" y="321400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キャンバスアプリの開発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1" name="角丸四角形 67">
            <a:extLst>
              <a:ext uri="{FF2B5EF4-FFF2-40B4-BE49-F238E27FC236}">
                <a16:creationId xmlns:a16="http://schemas.microsoft.com/office/drawing/2014/main" id="{043268E3-1DF3-63F5-7CAC-B345814C4F43}"/>
              </a:ext>
            </a:extLst>
          </p:cNvPr>
          <p:cNvSpPr/>
          <p:nvPr/>
        </p:nvSpPr>
        <p:spPr bwMode="auto">
          <a:xfrm>
            <a:off x="5860348" y="39367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正式版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によるテスト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2" name="角丸四角形 69">
            <a:extLst>
              <a:ext uri="{FF2B5EF4-FFF2-40B4-BE49-F238E27FC236}">
                <a16:creationId xmlns:a16="http://schemas.microsoft.com/office/drawing/2014/main" id="{5D020F7B-69FE-2504-B6D2-CF6F945B1CA5}"/>
              </a:ext>
            </a:extLst>
          </p:cNvPr>
          <p:cNvSpPr/>
          <p:nvPr/>
        </p:nvSpPr>
        <p:spPr bwMode="auto">
          <a:xfrm>
            <a:off x="5850756" y="464004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ユーザーへ共有と利用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13" name="カギ線コネクタ 70">
            <a:extLst>
              <a:ext uri="{FF2B5EF4-FFF2-40B4-BE49-F238E27FC236}">
                <a16:creationId xmlns:a16="http://schemas.microsoft.com/office/drawing/2014/main" id="{4BB0DFFB-E07C-13B8-090D-501C4DC08BD0}"/>
              </a:ext>
            </a:extLst>
          </p:cNvPr>
          <p:cNvCxnSpPr>
            <a:cxnSpLocks/>
            <a:stCxn id="5" idx="1"/>
            <a:endCxn id="4" idx="0"/>
          </p:cNvCxnSpPr>
          <p:nvPr/>
        </p:nvCxnSpPr>
        <p:spPr>
          <a:xfrm rot="10800000" flipV="1">
            <a:off x="7121314" y="1224560"/>
            <a:ext cx="1663706" cy="1266683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カギ線コネクタ 71">
            <a:extLst>
              <a:ext uri="{FF2B5EF4-FFF2-40B4-BE49-F238E27FC236}">
                <a16:creationId xmlns:a16="http://schemas.microsoft.com/office/drawing/2014/main" id="{1AEB7711-9A21-C92A-A439-0649C535271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9168030" y="90858"/>
            <a:ext cx="302913" cy="1465449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カギ線コネクタ 72">
            <a:extLst>
              <a:ext uri="{FF2B5EF4-FFF2-40B4-BE49-F238E27FC236}">
                <a16:creationId xmlns:a16="http://schemas.microsoft.com/office/drawing/2014/main" id="{39D7D3A9-A9DC-327B-7772-EEBBD388F7B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rot="10800000" flipV="1">
            <a:off x="8388504" y="2650994"/>
            <a:ext cx="396515" cy="8977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カギ線コネクタ 73">
            <a:extLst>
              <a:ext uri="{FF2B5EF4-FFF2-40B4-BE49-F238E27FC236}">
                <a16:creationId xmlns:a16="http://schemas.microsoft.com/office/drawing/2014/main" id="{675922B3-9C8A-492F-6BB2-5B3779EC0181}"/>
              </a:ext>
            </a:extLst>
          </p:cNvPr>
          <p:cNvCxnSpPr>
            <a:cxnSpLocks/>
          </p:cNvCxnSpPr>
          <p:nvPr/>
        </p:nvCxnSpPr>
        <p:spPr>
          <a:xfrm rot="5400000">
            <a:off x="9930702" y="1595589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カギ線コネクタ 74">
            <a:extLst>
              <a:ext uri="{FF2B5EF4-FFF2-40B4-BE49-F238E27FC236}">
                <a16:creationId xmlns:a16="http://schemas.microsoft.com/office/drawing/2014/main" id="{DFAFF673-8C9D-95A9-8114-CA8DEC6642C0}"/>
              </a:ext>
            </a:extLst>
          </p:cNvPr>
          <p:cNvCxnSpPr>
            <a:cxnSpLocks/>
          </p:cNvCxnSpPr>
          <p:nvPr/>
        </p:nvCxnSpPr>
        <p:spPr>
          <a:xfrm rot="5400000">
            <a:off x="9930702" y="2337646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カギ線コネクタ 75">
            <a:extLst>
              <a:ext uri="{FF2B5EF4-FFF2-40B4-BE49-F238E27FC236}">
                <a16:creationId xmlns:a16="http://schemas.microsoft.com/office/drawing/2014/main" id="{23059724-EC16-8B30-6ABB-7580BAEFF074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050530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カギ線コネクタ 76">
            <a:extLst>
              <a:ext uri="{FF2B5EF4-FFF2-40B4-BE49-F238E27FC236}">
                <a16:creationId xmlns:a16="http://schemas.microsoft.com/office/drawing/2014/main" id="{EBCEB241-629F-3FDC-1D51-C7F75AB8F8E9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734242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カギ線コネクタ 77">
            <a:extLst>
              <a:ext uri="{FF2B5EF4-FFF2-40B4-BE49-F238E27FC236}">
                <a16:creationId xmlns:a16="http://schemas.microsoft.com/office/drawing/2014/main" id="{C7F0C68F-B0C5-5684-125F-EC83922C894C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7012564" y="3099034"/>
            <a:ext cx="223722" cy="622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カギ線コネクタ 78">
            <a:extLst>
              <a:ext uri="{FF2B5EF4-FFF2-40B4-BE49-F238E27FC236}">
                <a16:creationId xmlns:a16="http://schemas.microsoft.com/office/drawing/2014/main" id="{3831AA39-FC2A-717D-4A2D-0F31EB8B66D7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rot="10800000" flipV="1">
            <a:off x="8394731" y="4077427"/>
            <a:ext cx="390289" cy="10886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カギ線コネクタ 79">
            <a:extLst>
              <a:ext uri="{FF2B5EF4-FFF2-40B4-BE49-F238E27FC236}">
                <a16:creationId xmlns:a16="http://schemas.microsoft.com/office/drawing/2014/main" id="{30BF70C0-03E2-B4B1-EC77-DA2EB827D34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015678" y="3824911"/>
            <a:ext cx="223722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カギ線コネクタ 80">
            <a:extLst>
              <a:ext uri="{FF2B5EF4-FFF2-40B4-BE49-F238E27FC236}">
                <a16:creationId xmlns:a16="http://schemas.microsoft.com/office/drawing/2014/main" id="{E1991D77-E3DF-2906-F343-9A753C1D725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7020627" y="4533135"/>
            <a:ext cx="204234" cy="959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角丸四角形 84">
            <a:extLst>
              <a:ext uri="{FF2B5EF4-FFF2-40B4-BE49-F238E27FC236}">
                <a16:creationId xmlns:a16="http://schemas.microsoft.com/office/drawing/2014/main" id="{503E3295-7A04-F035-AA4C-FC067E0E4C22}"/>
              </a:ext>
            </a:extLst>
          </p:cNvPr>
          <p:cNvSpPr/>
          <p:nvPr/>
        </p:nvSpPr>
        <p:spPr bwMode="auto">
          <a:xfrm>
            <a:off x="8791244" y="5307634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5" name="カギ線コネクタ 85">
            <a:extLst>
              <a:ext uri="{FF2B5EF4-FFF2-40B4-BE49-F238E27FC236}">
                <a16:creationId xmlns:a16="http://schemas.microsoft.com/office/drawing/2014/main" id="{2150FBAE-C022-7804-8FA0-D53BBD5351E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16200000" flipH="1">
            <a:off x="9564980" y="4814177"/>
            <a:ext cx="980686" cy="622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角丸四角形 89">
            <a:extLst>
              <a:ext uri="{FF2B5EF4-FFF2-40B4-BE49-F238E27FC236}">
                <a16:creationId xmlns:a16="http://schemas.microsoft.com/office/drawing/2014/main" id="{0961FA00-FC7D-3201-474B-8621321843AB}"/>
              </a:ext>
            </a:extLst>
          </p:cNvPr>
          <p:cNvSpPr/>
          <p:nvPr/>
        </p:nvSpPr>
        <p:spPr bwMode="auto">
          <a:xfrm>
            <a:off x="5854121" y="6149508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拡張が必要？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7" name="カギ線コネクタ 91">
            <a:extLst>
              <a:ext uri="{FF2B5EF4-FFF2-40B4-BE49-F238E27FC236}">
                <a16:creationId xmlns:a16="http://schemas.microsoft.com/office/drawing/2014/main" id="{AFF10FA5-7442-4AD8-4B3F-58CA7621559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9151182" y="5242254"/>
            <a:ext cx="342832" cy="147167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カギ線コネクタ 94">
            <a:extLst>
              <a:ext uri="{FF2B5EF4-FFF2-40B4-BE49-F238E27FC236}">
                <a16:creationId xmlns:a16="http://schemas.microsoft.com/office/drawing/2014/main" id="{427F70C9-2647-FFEA-D13E-1AAD885DA86A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 rot="5400000">
            <a:off x="7031315" y="5222611"/>
            <a:ext cx="170152" cy="311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カギ線コネクタ 97">
            <a:extLst>
              <a:ext uri="{FF2B5EF4-FFF2-40B4-BE49-F238E27FC236}">
                <a16:creationId xmlns:a16="http://schemas.microsoft.com/office/drawing/2014/main" id="{71C46339-811E-3671-A565-EC7C40A316EC}"/>
              </a:ext>
            </a:extLst>
          </p:cNvPr>
          <p:cNvCxnSpPr>
            <a:cxnSpLocks/>
            <a:stCxn id="26" idx="3"/>
            <a:endCxn id="3" idx="3"/>
          </p:cNvCxnSpPr>
          <p:nvPr/>
        </p:nvCxnSpPr>
        <p:spPr>
          <a:xfrm flipV="1">
            <a:off x="11319401" y="422606"/>
            <a:ext cx="12450" cy="5976423"/>
          </a:xfrm>
          <a:prstGeom prst="bentConnector3">
            <a:avLst>
              <a:gd name="adj1" fmla="val 180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図 2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28EEB5D5-4DF6-708A-6042-2D0E5094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74" y="2328336"/>
            <a:ext cx="540963" cy="540963"/>
          </a:xfrm>
          <a:prstGeom prst="rect">
            <a:avLst/>
          </a:prstGeom>
        </p:spPr>
      </p:pic>
      <p:pic>
        <p:nvPicPr>
          <p:cNvPr id="31" name="図 30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422CC77C-67CD-DCE0-2D5C-41E3C0EA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50" y="677510"/>
            <a:ext cx="595059" cy="595059"/>
          </a:xfrm>
          <a:prstGeom prst="rect">
            <a:avLst/>
          </a:prstGeom>
        </p:spPr>
      </p:pic>
      <p:sp>
        <p:nvSpPr>
          <p:cNvPr id="32" name="角丸四角形 84">
            <a:extLst>
              <a:ext uri="{FF2B5EF4-FFF2-40B4-BE49-F238E27FC236}">
                <a16:creationId xmlns:a16="http://schemas.microsoft.com/office/drawing/2014/main" id="{45855E3D-8E22-D755-D287-B6F19FD7869F}"/>
              </a:ext>
            </a:extLst>
          </p:cNvPr>
          <p:cNvSpPr/>
          <p:nvPr/>
        </p:nvSpPr>
        <p:spPr bwMode="auto">
          <a:xfrm>
            <a:off x="5847643" y="530924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33" name="カギ線コネクタ 91">
            <a:extLst>
              <a:ext uri="{FF2B5EF4-FFF2-40B4-BE49-F238E27FC236}">
                <a16:creationId xmlns:a16="http://schemas.microsoft.com/office/drawing/2014/main" id="{C783E049-C3B7-841F-2E58-474AA8CCD2DB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16200000" flipH="1">
            <a:off x="7680187" y="5242932"/>
            <a:ext cx="341223" cy="147192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角丸四角形 59">
            <a:extLst>
              <a:ext uri="{FF2B5EF4-FFF2-40B4-BE49-F238E27FC236}">
                <a16:creationId xmlns:a16="http://schemas.microsoft.com/office/drawing/2014/main" id="{0594E7A0-0CAF-76C2-D74E-D6506EC24AE9}"/>
              </a:ext>
            </a:extLst>
          </p:cNvPr>
          <p:cNvSpPr/>
          <p:nvPr/>
        </p:nvSpPr>
        <p:spPr bwMode="auto">
          <a:xfrm>
            <a:off x="3619581" y="2328336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共同作業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5" name="角丸四角形 84">
            <a:extLst>
              <a:ext uri="{FF2B5EF4-FFF2-40B4-BE49-F238E27FC236}">
                <a16:creationId xmlns:a16="http://schemas.microsoft.com/office/drawing/2014/main" id="{2F259B33-ACB4-EC55-34AF-490BC256A956}"/>
              </a:ext>
            </a:extLst>
          </p:cNvPr>
          <p:cNvSpPr/>
          <p:nvPr/>
        </p:nvSpPr>
        <p:spPr bwMode="auto">
          <a:xfrm>
            <a:off x="3619581" y="877038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市民開発者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角丸四角形 84">
            <a:extLst>
              <a:ext uri="{FF2B5EF4-FFF2-40B4-BE49-F238E27FC236}">
                <a16:creationId xmlns:a16="http://schemas.microsoft.com/office/drawing/2014/main" id="{A969CFB0-1896-A0BC-EA32-9074464F4F9B}"/>
              </a:ext>
            </a:extLst>
          </p:cNvPr>
          <p:cNvSpPr/>
          <p:nvPr/>
        </p:nvSpPr>
        <p:spPr bwMode="auto">
          <a:xfrm>
            <a:off x="3617166" y="1586417"/>
            <a:ext cx="149581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プロ開発者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pic>
        <p:nvPicPr>
          <p:cNvPr id="37" name="図 3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A893D04B-EBBD-5C31-28B1-DD028945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856077"/>
            <a:ext cx="540963" cy="540963"/>
          </a:xfrm>
          <a:prstGeom prst="rect">
            <a:avLst/>
          </a:prstGeom>
        </p:spPr>
      </p:pic>
      <p:pic>
        <p:nvPicPr>
          <p:cNvPr id="38" name="図 37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8E6F448-99CA-45B7-7957-3F3875412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76" y="1663412"/>
            <a:ext cx="595059" cy="595059"/>
          </a:xfrm>
          <a:prstGeom prst="rect">
            <a:avLst/>
          </a:prstGeom>
        </p:spPr>
      </p:pic>
      <p:pic>
        <p:nvPicPr>
          <p:cNvPr id="39" name="図 3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AABC89-F543-CA6C-2CBB-19276ED49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2292642"/>
            <a:ext cx="540963" cy="540963"/>
          </a:xfrm>
          <a:prstGeom prst="rect">
            <a:avLst/>
          </a:prstGeom>
        </p:spPr>
      </p:pic>
      <p:pic>
        <p:nvPicPr>
          <p:cNvPr id="40" name="図 39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4B34295-E5D9-92CF-6981-03A656EB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34" y="2307373"/>
            <a:ext cx="540963" cy="5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8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DD34A16-4DF0-BF34-0BA2-A3F03A80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6" y="299024"/>
            <a:ext cx="3844476" cy="1604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1213309-0BED-7B2D-F5F4-44C8E929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5" y="299024"/>
            <a:ext cx="7769929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83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72FC7F-2197-6A18-A63A-95EB52AE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1" y="569748"/>
            <a:ext cx="8327300" cy="44860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DBF495-5194-6694-6753-C077E23E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19" y="2405456"/>
            <a:ext cx="7028468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8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2C8E7CD-D351-2802-4AB9-0431428C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88" y="270647"/>
            <a:ext cx="9160030" cy="33906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8F1ED58-2A19-6C5A-3C5A-0F1B54B66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6" y="1965959"/>
            <a:ext cx="4597599" cy="443278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A1EE11F-41AE-D437-8D36-2E9485D0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04" y="2182123"/>
            <a:ext cx="4978656" cy="4216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104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Section02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922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3F68FAB-289D-28DA-A96B-D1697BF38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41"/>
          <a:stretch/>
        </p:blipFill>
        <p:spPr>
          <a:xfrm>
            <a:off x="179962" y="92440"/>
            <a:ext cx="3387328" cy="160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3E52CDE-D53E-BC19-A02F-C4B754D5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1" b="29364"/>
          <a:stretch/>
        </p:blipFill>
        <p:spPr>
          <a:xfrm>
            <a:off x="3762733" y="92441"/>
            <a:ext cx="3306985" cy="293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角丸四角形 3">
            <a:extLst>
              <a:ext uri="{FF2B5EF4-FFF2-40B4-BE49-F238E27FC236}">
                <a16:creationId xmlns:a16="http://schemas.microsoft.com/office/drawing/2014/main" id="{862EE1CB-B6D2-0134-999A-E2CE2E0C396E}"/>
              </a:ext>
            </a:extLst>
          </p:cNvPr>
          <p:cNvSpPr/>
          <p:nvPr/>
        </p:nvSpPr>
        <p:spPr>
          <a:xfrm>
            <a:off x="2013770" y="775367"/>
            <a:ext cx="894414" cy="6604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4">
            <a:extLst>
              <a:ext uri="{FF2B5EF4-FFF2-40B4-BE49-F238E27FC236}">
                <a16:creationId xmlns:a16="http://schemas.microsoft.com/office/drawing/2014/main" id="{C34D9DED-B79B-7F8B-5BFF-9D4E35546B30}"/>
              </a:ext>
            </a:extLst>
          </p:cNvPr>
          <p:cNvSpPr/>
          <p:nvPr/>
        </p:nvSpPr>
        <p:spPr>
          <a:xfrm>
            <a:off x="5149334" y="1675641"/>
            <a:ext cx="1684637" cy="864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2DD334-EFB7-0D68-C085-94F95BA3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870" y="117928"/>
            <a:ext cx="4266165" cy="2405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角丸四角形 6">
            <a:extLst>
              <a:ext uri="{FF2B5EF4-FFF2-40B4-BE49-F238E27FC236}">
                <a16:creationId xmlns:a16="http://schemas.microsoft.com/office/drawing/2014/main" id="{003E19E4-7A72-6EBF-AB3C-14AB31A4FE0E}"/>
              </a:ext>
            </a:extLst>
          </p:cNvPr>
          <p:cNvSpPr/>
          <p:nvPr/>
        </p:nvSpPr>
        <p:spPr>
          <a:xfrm>
            <a:off x="9652031" y="1982424"/>
            <a:ext cx="1150630" cy="487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5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FB3EC0-C0D3-3B40-2650-DBC1A75E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6" y="311727"/>
            <a:ext cx="5175986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7E8DF0-A821-E803-4851-F4B03262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5" y="311727"/>
            <a:ext cx="485168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Section03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082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150</Words>
  <Application>Microsoft Office PowerPoint</Application>
  <PresentationFormat>ワイド画面</PresentationFormat>
  <Paragraphs>43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6" baseType="lpstr">
      <vt:lpstr>游ゴシック</vt:lpstr>
      <vt:lpstr>游ゴシック Light</vt:lpstr>
      <vt:lpstr>Arial</vt:lpstr>
      <vt:lpstr>Office テーマ 2013 - 2022</vt:lpstr>
      <vt:lpstr>Section 0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Section02 </vt:lpstr>
      <vt:lpstr>PowerPoint プレゼンテーション</vt:lpstr>
      <vt:lpstr>PowerPoint プレゼンテーション</vt:lpstr>
      <vt:lpstr>Section03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4</vt:lpstr>
      <vt:lpstr>PowerPoint プレゼンテーション</vt:lpstr>
      <vt:lpstr>PowerPoint プレゼンテーション</vt:lpstr>
      <vt:lpstr>Section 5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6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7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08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09</vt:lpstr>
      <vt:lpstr>PowerPoint プレゼンテーション</vt:lpstr>
      <vt:lpstr>Section 10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61</cp:revision>
  <dcterms:created xsi:type="dcterms:W3CDTF">2022-12-20T13:05:06Z</dcterms:created>
  <dcterms:modified xsi:type="dcterms:W3CDTF">2023-03-27T04:00:42Z</dcterms:modified>
</cp:coreProperties>
</file>